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375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3" r:id="rId49"/>
    <p:sldId id="422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8" r:id="rId64"/>
    <p:sldId id="437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6" r:id="rId73"/>
    <p:sldId id="44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89A8A8-FAC4-46A1-8029-FA1F33A9A89D}">
          <p14:sldIdLst>
            <p14:sldId id="375"/>
            <p14:sldId id="376"/>
            <p14:sldId id="377"/>
            <p14:sldId id="378"/>
          </p14:sldIdLst>
        </p14:section>
        <p14:section name="04 Creating a New ArchiMate Model" id="{F649414F-4716-4DF5-9416-A24773F94DD4}">
          <p14:sldIdLst>
            <p14:sldId id="379"/>
          </p14:sldIdLst>
        </p14:section>
        <p14:section name="05 The Model Tree" id="{D9BB7177-C3C2-4255-92F8-84B535C83FDB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06 Views in Archi" id="{BFCED128-08C0-4FFC-8E63-E76280839A49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07 Viewpoints" id="{640B5C3D-8708-42AD-B570-3A79DCBA95E0}">
          <p14:sldIdLst>
            <p14:sldId id="420"/>
          </p14:sldIdLst>
        </p14:section>
        <p14:section name="08 The Properties Windows" id="{E49791E6-1F02-46D6-9327-1B8C8FB5C179}">
          <p14:sldIdLst>
            <p14:sldId id="421"/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09 The Navigator Windows" id="{2421EA9B-CC8D-47A2-8EED-3E099BC3B770}">
          <p14:sldIdLst>
            <p14:sldId id="433"/>
          </p14:sldIdLst>
        </p14:section>
        <p14:section name="10 The Visualizer Windows" id="{A32877F4-BC1D-4DF2-A7AB-F6DE5154D667}">
          <p14:sldIdLst>
            <p14:sldId id="434"/>
          </p14:sldIdLst>
        </p14:section>
        <p14:section name="11 The Hints Windows" id="{55ACA91F-47D3-416C-B81A-C6FB7922F965}">
          <p14:sldIdLst>
            <p14:sldId id="435"/>
          </p14:sldIdLst>
        </p14:section>
        <p14:section name="12 The Outline Windows" id="{657914DC-8CF3-49A9-BDD7-90CFC083E5F1}">
          <p14:sldIdLst>
            <p14:sldId id="436"/>
          </p14:sldIdLst>
        </p14:section>
        <p14:section name="13 Tools (Menu)" id="{7251F290-00DA-40B8-80B8-5197B2F8908B}">
          <p14:sldIdLst>
            <p14:sldId id="438"/>
            <p14:sldId id="437"/>
          </p14:sldIdLst>
        </p14:section>
        <p14:section name="14 Opening, Saving and Printing" id="{99C47E21-881E-400A-A34E-55836DBFBE5A}">
          <p14:sldIdLst>
            <p14:sldId id="439"/>
          </p14:sldIdLst>
        </p14:section>
        <p14:section name="15 Exporting and Importing the Model in CSV Format" id="{5024DF7D-71F1-4B58-B5C2-CC4E764A0131}">
          <p14:sldIdLst>
            <p14:sldId id="440"/>
          </p14:sldIdLst>
        </p14:section>
        <p14:section name="16 Importing Another Model into the Current Model" id="{C42B7A63-124D-4983-A3F4-7E092CCC0129}">
          <p14:sldIdLst>
            <p14:sldId id="441"/>
          </p14:sldIdLst>
        </p14:section>
        <p14:section name="17 The Open Group Exchange File Format" id="{CC3D4C34-86D5-413D-AA80-BFB0B4DCF6F8}">
          <p14:sldIdLst>
            <p14:sldId id="442"/>
          </p14:sldIdLst>
        </p14:section>
        <p14:section name="18 Reporting" id="{AA3492BF-DE8D-4678-8818-572DB505AA25}">
          <p14:sldIdLst>
            <p14:sldId id="443"/>
            <p14:sldId id="444"/>
          </p14:sldIdLst>
        </p14:section>
        <p14:section name="19 Templates" id="{702EA777-20EC-4DE9-899C-A977FAD3BA41}">
          <p14:sldIdLst>
            <p14:sldId id="445"/>
          </p14:sldIdLst>
        </p14:section>
        <p14:section name="20 Relationships in ArchiMate" id="{BBE2E786-B324-483F-A4AD-9FEB6F5AC0C8}">
          <p14:sldIdLst>
            <p14:sldId id="446"/>
          </p14:sldIdLst>
        </p14:section>
        <p14:section name="21 The Sketch View" id="{894C5B65-64E5-4256-B8A3-477B4B2AA390}">
          <p14:sldIdLst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A2C"/>
    <a:srgbClr val="262626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3994" autoAdjust="0"/>
  </p:normalViewPr>
  <p:slideViewPr>
    <p:cSldViewPr snapToGrid="0">
      <p:cViewPr varScale="1">
        <p:scale>
          <a:sx n="92" d="100"/>
          <a:sy n="92" d="100"/>
        </p:scale>
        <p:origin x="111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5F2B-E0DB-1DF7-E858-8A1DF1D7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BAC4-2AA6-C2D4-BF0F-E2E41B1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698E-2C05-9432-266C-D11B1573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C6E0-C2C8-5A78-325D-1116D059F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8763-77B9-5DAB-A648-8F1268BB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4EE18-C638-0C31-6D14-8E04E7CDC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283CE-ACE4-4387-485C-05D51E23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2DF9-D6E7-3536-3B70-998DEB657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0BF6-E72F-4EE9-D75D-3896CFA9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FD546-4A55-82BB-DC47-3044781F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8764A-12B0-ECC1-C155-2A52BACA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5DDD-0CDB-6ACB-87E0-E4F35497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69D1-CA83-AEB9-DBED-B642353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60F80-9389-BEDA-08EB-9F07B0F2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EB310-5E88-1C9B-FEA5-6E0B545B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DA87-C3A6-2F54-2178-7ED3E965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DB07-C866-B877-0BBE-68FA1436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D2A3-930A-4950-2481-5A59D1FE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156C-2A85-4100-5B7B-C762714B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D8A25-E312-B694-DE18-05A99F1D8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5A09-8BDD-47DC-999A-7421305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335EE-1785-3A5E-18A2-89468C18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C0E3-B064-3E1D-B76B-C6B2D7D3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5667-D60F-E0CC-1971-D689BDDF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A30B-0A84-0A6B-47ED-79D57707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58DA-32CA-89A0-0A66-470F74F29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8DAA3-B51D-5AC9-0BF0-9D1848550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4A28-22D1-1271-8C77-0E971EBC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80BC-B23C-6ABE-9E15-A0A9DDBC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56BD-9599-427F-C1BB-AE4C6997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AF2FE-41D6-CFB1-2E66-EA0513096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8099-47E4-6DC6-B316-67F549EF6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ACD-B710-879A-89BC-FF891214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07B1D-BA9A-74CD-7958-2AF98FF8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1B796-CC33-80E5-412B-065210165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FE20-2B68-D3E5-631E-109D12280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D067-E85A-7DD8-CE71-3BAF9159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F38F-0707-A982-E1D9-875A6C87D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ADD2C-354D-7898-50B1-C176D0B3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068C-0A59-53CC-7339-129A28FB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8A5-D0FA-3F93-3828-52BB1A1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541C-54D7-56A9-341F-7A7303D29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C36AE-34FD-3E2B-5B20-65822473F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405EC-C791-5D36-3A04-AFA58CE0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20FD-91B1-E9EF-7AAD-88D2FCE3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C296F-865B-0CD8-F92B-4D740B40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289CF-40C2-7AB0-FCC7-A1A4D59D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7DFA-55B3-91B3-5961-234D15A6F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10CC-6CB8-03CE-CA8F-0AAD5C9C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3CAD3-E3C8-9915-18E6-48A2C83E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3707C-E3DF-2D94-8CBC-F09E8DA84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2D54-F861-E2CA-C40D-5A9555B4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2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5A50-3143-98C9-B4A7-60442C59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82F9A-A7DC-A8BE-2492-21D61118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D87BD-C449-163A-7CF0-2FF1489F2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7C92-E62E-A2B0-2C7F-E4BB4490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2C72-0549-074C-06A5-CF03C8E1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208A-E625-501A-502E-CE4818B1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6A5D2-F838-A71C-8173-32DDD836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6695-0110-E774-A24B-800A1D7C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DDF4-4F66-03F9-8B10-CDC8D520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EBC4-4ABA-DA9D-1FD9-CC034938D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7B6D-F04C-6F63-11F6-7464B8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90C0-BEBE-64C5-18F6-3CE09EA0A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4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40E1-6B40-1AD2-4025-929F2981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5A10F-D628-EE84-50F5-686A9BF4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D3B6-41B0-561F-9FD4-7EF7B1148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9463-DDCE-22E5-3FDE-5C33F814B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8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D6CF-8A04-F67E-1CA0-1C8F197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5EA1-31A6-50CB-9686-F35CAD89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5886-997A-B716-6114-DA2AED3A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850F5-4B02-6F99-C00C-1FB084AB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7B53-A220-AF6A-B3DF-2BF178B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0DD7-80D9-1198-33D8-AB7D1DF4A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BEB0A-2E63-D33A-68D4-EA8C6979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9B28-466F-B100-AF4A-DB1AFD81D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A8-3378-B250-B823-E6B71EFA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D1C7-4E7C-6DE1-E946-4CA689154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C0DA-1BBB-8F47-DE2F-AAF5632E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44B7-E6C3-E276-5651-C5DCE4402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5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B2C6-B997-D698-2892-546DB07C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BF1F-7CAE-4297-73BE-7145EE693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E3EF-2E23-62AB-7E74-757A3983B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D2E5-AE74-8F84-B7B4-AB37D922C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EEF-5203-823D-121B-645C19F4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6F7B-B561-252B-DADC-54F96A4E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BC56-8F11-CDC1-6BE9-33020C9C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1D4-45B4-8FF7-9444-2D6141802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AA44-36DE-8A72-2688-6E9B7453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54146-3619-F47A-018B-0525DF908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CBE0-6508-4F16-0EB4-A66B6139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3FCE-3780-F453-3149-EED341223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3C99-B4F8-4829-E5C8-DD734E2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74B13-8981-5A6C-3696-558FD73A3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0BCFE-CD07-CBC7-D71D-3EF29FD6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4559-71BC-0523-353C-1C44ACCDD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9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E34-4586-3866-E059-D64CCB92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CFCCA-6AB7-0E16-F8E4-FCF57CF7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11769-A818-4444-D213-76C03F01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EBEE7-3F90-2DA8-6686-A67D111F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B2A84-7104-B2D9-CF90-5D8F6208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3CD4-791F-876D-7480-27C9A24D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1088-5349-C80B-A521-66DDE0C2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C47-EF57-3AD2-B9B7-8CFE6D30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8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7E4C-E9C1-FFF9-933D-9EDB25D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5D3A-18E4-92FD-9EA6-94D818A6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A581E-E5E2-66E7-E943-D0637BAB1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6348-6D49-ADFC-7D4B-BB33CB8DB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10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7A7EF-25AB-C739-7A0D-78E6A393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F7D71-24F2-67C5-AD5B-C1A11ACD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2267C-DD4A-F96C-4932-19DF6BDA7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16D-84F3-FD29-7F47-12C540DB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50F2-5926-71C2-0F39-EC916E3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158-3C03-09CD-66D1-E2DECBB5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EA60B-6C2F-DDD5-B97F-8A907CC1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84E7-7019-ABBD-0874-3806D495D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1190-167C-DDC1-1B01-3AFE8683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BED79-AF2F-39AB-57F3-BF07581E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E657-280A-25B2-4714-E6F73CEE9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A97A-1ECA-44DB-DAD1-FA0E35AB0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6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FBC0-371C-BAF4-A0C4-5F1D0034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7F9E4-3FB0-FE6B-DCAC-52A8ECF9B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7B78C-1E31-9650-F006-D0CF7436F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EB419-0015-AC15-0AF4-BA9270B48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28F1-F5FB-4AAD-A407-AD3A52E8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48BDA-F185-0457-E441-D09FE1C55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D05E-1076-D886-6D80-E4E31A0DD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97D-86F5-E322-9170-5200BCAA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5F2C-9559-B46F-0116-9FE45983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A6C9E-249A-0422-2DA9-5CA953B2A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ED3-A407-9A24-EE2D-7307EEC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BB1E-1A2C-361B-2B95-27F49A7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5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DFBF-753C-2895-F242-31C1B2CB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8B01-5761-40B7-089D-FC46B8580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E3019-05A6-356B-440B-4139EEAF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E391-B850-3D9A-F00C-1524A2FE6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1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D9DC-3225-91DC-5A95-66716129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56A99-5AFD-06B3-D5F2-04B5A5622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060CD-E0C0-F6E8-2638-9D9FD585C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5BB7-60FF-DFB6-BA99-FCD7FA233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3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89CC0-F97B-A45F-C44F-9D5F2D88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5D483-048B-AE4A-FCD0-F506ADFBB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ACADB-8BF1-7061-877D-136E4F780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80D4C-7030-CDF8-58B6-95871C9CD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5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45F0-45DE-CF58-E4FA-238D1121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AB3DD-769B-2126-BB71-8C742E51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2580C-4585-0E79-74D9-4C54EBE86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17EF-FC21-6315-1BE9-BD6608876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6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E8E7-0F6D-C9B0-BE1C-62648805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DFC4E-C98A-D266-F513-F9F07453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043E2-3A42-3DA7-5BBA-56C1BC2A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EDB8-FB8E-C7EA-825C-E3E433ED4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7752-15F2-93D6-AD4A-508D3497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F9D0-2893-B41C-457E-D03290CE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60A6-E8A6-64E1-CC8D-D753D9B78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E09A-148D-3AE8-BA1B-E42C00049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7D44-EFC3-1434-EA8C-D5E97D0A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CF805-5A1F-35E3-6CB2-0FD41BFBA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462A6-1CAB-8BEF-97BC-935F664E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D9B8-8078-2D42-61C9-D4529BA26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95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E4A35-C8BA-C001-0A8F-1C9CE2C9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A6A1-FAB3-459B-38FB-F662F7569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AAF788-38BC-91C3-FC59-DC949ABDA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9251-8247-9BDE-B796-E58C92F5C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5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29A7-B2D0-DD2F-A9C8-D1A464B2B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D26BA-BD8A-18D9-2E3D-035B587BF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026FE-FDED-CA3D-CAFE-1DCBA1692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B30FF-635F-9F6F-DE7C-881AD33E0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6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F3D6-6016-4DCE-F2F4-6C2871D5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C9E8-C5A6-194A-BECA-9E40C5BDE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E5289-8DC7-A55E-6601-983160ED2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8B367-8828-428D-80F4-FA07844D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0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D25C-E426-AF3A-C5C9-36F25F93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CD74-1157-3810-0CA8-BA446FCB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E9EB5-9DD6-7F2F-3358-E3CB3AF9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D348C-65F3-415E-A65A-00613DF9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2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7B49E-FA2B-1920-7A5D-BD4271E9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B5315-088F-B7F9-6A29-30EDC2C86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031FD-84CF-23B6-4C2C-13B93D78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E7CBC-0403-1A0E-9248-3958E4204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7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07465-F630-614E-7255-13361434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3B211-16B3-1EA1-F7F9-D42263B61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794F3-5B85-F984-A78A-37690BDC4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552DA-99A0-DB81-718D-DA4268DE5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813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5DB6B-059C-3F51-84BA-BAD505B5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1DB88-5125-69D9-D57A-B02D4692C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AEBDA-83D2-5D27-6DB2-7225BD37C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519AD-B061-52FB-A3EE-DFD283EE8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9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1360-649C-BABF-E076-72495B93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9C2BA-F783-3B58-7120-74A98F93B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AD2E3-50AC-C503-6195-24B70A951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933E-0E78-341F-F332-253153FAE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71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2196-7BD5-9D03-6BB1-CC53D4A6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C087A-4B41-268A-0361-C8459CC78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3317A-CF54-A2E0-97F4-0BD0EE76D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202E-F387-DFEB-4FF7-4234757E1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706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5EB4-2F5B-16D1-AA30-2D98FA24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E1BC7-0E73-F03B-3BCE-FB8552B37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14EC8-54EE-4D70-C138-0AB435B01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963D8-981E-BACA-88C0-F4B71348D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44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576E7-6DC1-C415-FD4B-7B5FD0F1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966ED-57A1-BE7A-143C-CC65A5B7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2E214-3682-5DF6-ACA7-AC7269AE5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84B16-E11E-EDA0-E2CC-E4ABA4FAE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52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5F21-AE75-B8A0-E446-3829BC85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AD991-7AC8-8B64-9882-215ABCD0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F46B8-04DD-28D5-D036-AB7CB105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C7A-1D20-675C-2713-88B3913AB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864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3D1A-5D1D-22C0-F1F4-D8A45CEC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9E993-8616-99E8-64C7-E5AD799B3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27AC7-4E67-392B-A387-8B6224755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A8191-1D53-04D0-DB36-4B66EBB2D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90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1727-F99C-CAE5-F5E5-1F797993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D9CA9-C130-333C-C7A7-99406ADA7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CA626-725C-69C2-F5BA-4ACECCA81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C3684-180E-BDD5-215C-DE07FF656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0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A2AE-3B4A-11EB-944C-1D1442FD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92B57-A201-7B71-D29A-38659303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F928-B555-9981-1065-C17AE913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B39-25BB-4381-98FB-EA9DB40F3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99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DE84-F743-752D-0030-6DE76D49E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FDCCD-B921-6D53-9898-FB615820F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D2D1D-4C97-0C21-7612-6FC968BEA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D0F36-C2BE-F0AD-BC70-A89C45B54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247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9EF2E-FA87-72B3-C4B2-9EBFB339E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7AF1C-87AA-701B-BFA5-4E1D8F4D6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D8AF1-5240-91C1-D721-3882033E8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F30CA-4B0C-386A-6379-D692112AD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60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6A07-C363-EFEA-61C7-2BE43CAA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AEB0-FF2D-92F7-B106-76C5F5EE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01DD-08E2-AC3D-1FC3-75201AFA3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62A31-61FE-684D-61BC-0701016F6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48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66268-483C-0C27-D96C-64F1E268C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A511C-E530-C763-8440-92FA4BEE3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4AC23-B784-24CC-DEB2-0B659A5F5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53AA-36A5-605B-3AD2-F99A0A996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700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8A17-2464-B4C0-DECB-18EB216BF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A8FD8-89DF-CBC2-AC4B-9B7D6CA37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2EC20-656E-DAB8-5CF0-B500E8114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FDA54-D2CD-7979-3E93-28820F245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68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BD6B4-6DAE-763A-C011-09072F5B2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24855-1516-15CF-3D08-3BA967752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C089FE-F6B5-CE89-F3DA-B9838C7C2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0904E-69FE-BC6E-342B-4B1F24485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337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A703-D475-E1CA-7250-7EE7E7F0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88D59-C1D6-BFAE-39FD-8CADB1B3B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C329B-C2CE-A428-4B5A-FC72A6B87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74A89-2E70-5FF5-1280-14841F9CA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568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3109-8CF5-A18C-1D51-DC5D53C38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C0BC3-CC43-33C5-55CE-B28FA3CE4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5E802-933C-329C-7449-CA1ECC513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225F4-3838-A367-CF21-F5C82B691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47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3E36-680E-1993-C133-05BF2886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62C1-B4AA-EBD3-2C0B-161EBA6D2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6C280-0AE8-9412-415C-E38B1EBB9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C34FC-0B01-E683-EF61-8FEA41ED3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445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D0A2C-7D52-0EEC-DC3C-48C83F0D3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EB8AB7-8B8D-79A5-8D84-3558AC132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AAF77-6980-B5A3-13B7-0C09BF4E5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74585-B0DF-5919-4053-F2D49A44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4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BD01-7083-43D9-D1AA-EB286042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440B2-6F08-3465-E9A9-069F56BD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359DF-AF85-936F-E8C7-79798F8BF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D5D6-5875-7E0E-3EC1-564EEBB0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1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3C51-0DB0-F880-23C9-BE8477ABC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E4E46-1C52-542D-4A2B-5A529C972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36B9D-6E2B-F269-3604-46C93BD4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9C8E6-04B8-B62E-1ACE-48B1268F9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792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42EC-3B1E-1D0A-E61E-7D662431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9207E-5CE8-CA0B-8EF3-7859E1B87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4AC18-56E7-003E-6E21-E0755D28F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7CF0E-C73D-FAB3-7596-6AE57F007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379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782F-BC66-FAA4-EDB1-6B0669C5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3AAA5-5A2E-4177-2E93-FF541CF36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CE35D-87E5-C93C-E433-3759CC0FC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AFA51-7AC3-0A68-A8EC-76F070AE3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378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CBC65-9592-E240-B6F6-2563987A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3F49D-CFFF-246E-43B0-7B315482D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B8D1F-1B5B-65EE-3A0B-7D8E48F90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A783-13AE-449C-EF85-2A6CF2C5D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3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193E-0B80-8A3D-EA5B-10BC1934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2C6E-2753-9EAB-BC09-AF2CFD7D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95E0-045F-7186-9401-C4C37983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2273-CB15-D588-5F5C-8079705A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E42-67C0-7A65-85DA-D94AD609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C7FD3-37AA-4F4E-9BBE-CA4A63BBC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1405-ADE9-FEF5-A949-D22FB254B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1AEF-B506-1B3D-414F-840F8E076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s://www.pcbbuy.com/news/What-is-Manhattan-Routing-in-PCB-Manufacturing-Process.html#:~:text=Manhattan%20routing%20is%20a%20PCB%20routing%20strategy.%20You,vertical%20traces%20are%20used%20on%20the%20horizontal%20layer.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reflectionary.org/2023/06/05/every-viewpoint-is-a-view-from-poi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19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9" y="1101314"/>
            <a:ext cx="7781251" cy="2031324"/>
          </a:xfrm>
        </p:spPr>
        <p:txBody>
          <a:bodyPr/>
          <a:lstStyle/>
          <a:p>
            <a:r>
              <a:rPr lang="en-US" dirty="0"/>
              <a:t>Archi® Tool Tutorial base on User Guide 5.6.0</a:t>
            </a:r>
          </a:p>
        </p:txBody>
      </p:sp>
      <p:pic>
        <p:nvPicPr>
          <p:cNvPr id="3" name="Picture 2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7F962AC6-0452-C007-9BBA-3A987C30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2301643"/>
            <a:ext cx="4414714" cy="44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964CA-5464-90C5-5354-BFDA90148702}"/>
              </a:ext>
            </a:extLst>
          </p:cNvPr>
          <p:cNvSpPr txBox="1"/>
          <p:nvPr/>
        </p:nvSpPr>
        <p:spPr>
          <a:xfrm>
            <a:off x="129110" y="130236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681CB-770D-0A31-2085-902490D9722E}"/>
              </a:ext>
            </a:extLst>
          </p:cNvPr>
          <p:cNvSpPr txBox="1"/>
          <p:nvPr/>
        </p:nvSpPr>
        <p:spPr>
          <a:xfrm>
            <a:off x="2294959" y="286071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F8014-79E8-1B72-E0F2-5FEF855B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59" y="3545572"/>
            <a:ext cx="3244987" cy="139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2DAE5-ECB5-3B67-F681-9E444290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36" y="0"/>
            <a:ext cx="43195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A6C1-0EBD-F6B4-AB91-7AFD1D29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4F893B-4D33-5D42-5262-B56E05DF82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A8CDE64-2DDF-A448-B795-99311D7F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CD34-C8FC-FE8C-AED9-5DDCE7CDCE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B8D9B-BB98-4C8C-29AE-A01B5EA7472F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05.05 Changing an Object’s ArchiMate Concept Type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A5B9-2DC7-81A9-8140-B717AE67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A69D-A001-A525-C1C0-8D7FAC91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11098" y="1150577"/>
            <a:ext cx="5954434" cy="554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E617-840D-11D9-A52C-710089A7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201F6B9-03EA-5937-7713-76CA3654DC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A1403B-AC7F-C45A-6A33-02DBA8B0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4BEE-B63D-6E96-56BD-A566BB82B31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38396-81AF-5825-EDF9-E9BAF5BB126D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05.06 </a:t>
            </a:r>
            <a:r>
              <a:rPr lang="en-US" altLang="zh-CN" sz="3600" b="1" dirty="0">
                <a:solidFill>
                  <a:schemeClr val="bg1"/>
                </a:solidFill>
              </a:rPr>
              <a:t>Editing Properties for an Object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48DC8-E65C-059A-3664-3DB00494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17B3D-856B-4C6F-18AB-8E782D77DF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2440" y="1152524"/>
            <a:ext cx="579408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693E-A1E1-E9F6-3F05-6BFC56C2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74F456-4C5D-E90C-D295-D2BB0DDB0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F9EF706-2411-1F0D-C6A5-07525AE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647B-7AC2-D128-205D-B6A80803C78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3A78-B8F0-73E8-7B45-91E160D11204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05.07 Concepts in the Model Tree and Views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6EDB-DCC3-0CB6-3D4D-0B40A354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779F-20BC-1707-D460-EDDDA995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65649" y="1200420"/>
            <a:ext cx="5695875" cy="555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FA923-A563-4BA5-7661-7610AEDF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70" y="4375010"/>
            <a:ext cx="179095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685E-7E6B-09B2-09FD-CDAD67A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FE5317E-B2F1-F15E-6821-53D155B455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1C231B-5C96-9190-6656-594E474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05129-BCED-3634-71C1-40312DE02A2A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5D03-E846-BF9C-12D2-93FDC589EA2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05.08 Synchronizing Selections in the Model Tree and a View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0BDC-58C0-85A3-608C-EB904DF7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34B5-3D71-677B-795C-3FC5A933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4770" y="1161669"/>
            <a:ext cx="5828758" cy="561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3753-242B-10FA-F626-ECF56E77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47D4CDE-7DD2-B98A-D2E0-84CE1F8B6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696A72-4587-F88D-08D1-8CC210E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2454-C29F-799E-E807-8EA853DCD290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DE9C-4B63-3433-2F01-75EABA637C92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05.09 Drill Down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38F-7D72-B399-2F12-78F289A8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8A35C-86CC-AC93-3632-5FB63A5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43" y="3945545"/>
            <a:ext cx="1995406" cy="199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286B4-A3F9-F05E-039F-77313B6F3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60004" y="1199095"/>
            <a:ext cx="5688519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4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89F5-6718-833F-85E7-6F7D6921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9E0B0F0-9D3F-9623-11AE-804C07659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F360AB1-390C-A8CC-F7E6-E355B70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F4A9-556A-8EE9-035A-984261E007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8D04-2D2D-E081-9C85-E01762998788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05.10 Hiding Folders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29DB6-51E0-BD34-54C2-BE400797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B7D58-EC11-3D0A-672F-EFC00FC9EF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7335" y="1246112"/>
            <a:ext cx="5652530" cy="536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2BDDE-FF38-EA4C-F5E2-DD06F6E1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85" y="4535440"/>
            <a:ext cx="1634412" cy="123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C55E6-635A-57B2-9942-995BEEB7A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86" y="4535440"/>
            <a:ext cx="1425361" cy="121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15FDC3-797F-24DB-855C-0E6601079B9B}"/>
              </a:ext>
            </a:extLst>
          </p:cNvPr>
          <p:cNvSpPr/>
          <p:nvPr/>
        </p:nvSpPr>
        <p:spPr>
          <a:xfrm>
            <a:off x="2594624" y="4827282"/>
            <a:ext cx="579654" cy="6107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9D68-E39E-9FC0-CB2F-CDBB48EF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BB8A00-CD03-E228-0ADC-577DDBF83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6B9F5C-9567-0932-9ADB-287202D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BC7DA-044E-D0E0-016C-4DF25013327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571-F088-0B38-60B0-C0CB6D1FECC9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05.11.01 </a:t>
            </a:r>
            <a:r>
              <a:rPr lang="en-US" altLang="zh-CN" sz="2400" b="1" dirty="0">
                <a:solidFill>
                  <a:schemeClr val="bg1"/>
                </a:solidFill>
              </a:rPr>
              <a:t>Filtering Object Types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05.11.02 Filtering User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05.11.03 Filtering Specializations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C235-29BA-58CE-32CB-F6DAA96A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5D4-A847-9E63-8898-BDB8DCCB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665524" cy="536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05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5C6-6698-D950-63D0-9540DA06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CA17D0-950B-2393-8032-E826120159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57B028-2F87-F388-6F6C-849ADC6C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AB16-ECC6-D3D3-1EA5-692C7661812B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65643-3B42-D57C-4957-0B3A04DFC8B7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05.11.04 Show All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05.11.05 Match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05.11.06 Match Regular Expression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195F4-D235-DC6E-F00D-0BD96918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1395-160D-D782-4B27-918E08B1C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191527"/>
            <a:ext cx="5471005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4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0D88-B8B4-7CBD-8A1A-3E12C31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E3F5CD1-5D81-A24F-6509-7B30EF447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EDE1BF-26D3-1D10-D187-F353390F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68D91-34AA-7113-144A-D0FC7FD9C05E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87E35-C93A-1FDA-A4B4-1F742E180197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05.11.07 Reset Filters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05.11.08 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8D5D2-65B7-2697-4973-99786F3E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23CA1-CE8B-1B6F-8159-D21207FC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67435" y="1174192"/>
            <a:ext cx="5889429" cy="555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D1C5-0612-6B26-E324-79DF93D3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74B4F97-5E6A-3CDD-4481-6078026FD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5EE49EA-A11B-5263-6E3A-3916261F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F6F8-A6AA-DC8B-1EF9-1658E8DAB2AB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8F54B-C414-49EC-87C6-578382B09A40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06.01 Opening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06.02 Creating a New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06.03 Working with 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0E30-6587-418D-9895-887E770D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9EF83-E173-84C4-78F9-7815F4BF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246112"/>
            <a:ext cx="5546803" cy="537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96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60AB-48F1-FA7E-CEBC-7C340AA7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BE60D1D-6A94-3D4E-F278-7BB045619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47A94C-4F6D-6BBB-AF56-4D12EAE3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C4AF7-9CA1-E28D-C5D7-2FD8F04675D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D0B6-126F-E463-FD31-F5AF361CF5A6}"/>
              </a:ext>
            </a:extLst>
          </p:cNvPr>
          <p:cNvSpPr txBox="1"/>
          <p:nvPr/>
        </p:nvSpPr>
        <p:spPr>
          <a:xfrm>
            <a:off x="81440" y="2353369"/>
            <a:ext cx="640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CH01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969F5-84BD-B2AD-5C39-AAE6AE64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72469" y="1321762"/>
            <a:ext cx="5727732" cy="540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1A546-4982-E08D-00D2-CE1BE011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B4C03-7932-98A4-DDF5-5B45A5938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35" y="3652016"/>
            <a:ext cx="4693983" cy="284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6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5A7-04C0-6B4F-B62F-2EC84D98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24D1A1C-609E-2AE5-E967-E6AD45667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C79DBD-4562-91C5-C25C-61364F0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B3AA-DC79-E8DF-D4B1-F3BA6495CFC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2B72-DC21-AEE3-68A7-F93178111114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06.04 Navigating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Keyboard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Auto-Scrolling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Zooming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A4972-9DB9-6B15-B806-77BAD5B5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D07B-77A8-18D5-2C66-618858CC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5659" y="1217754"/>
            <a:ext cx="5717990" cy="5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1CE8F-F155-1138-9A78-58436B0B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107A59-19C4-5B9E-5D39-AC37DAA262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73BF0-334D-0068-C1EF-BE1CEB4C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9EC3-BC96-2191-63FF-CF842DB0809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1369B-57C2-4533-CF5C-F445AA7F596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06.05 The Palette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06.06 Specialized Concepts in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05317-F048-C2AD-857F-B50B525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C4D6-E161-2F62-DCBF-3A48DE67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8" y="3518445"/>
            <a:ext cx="1166412" cy="320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F6D-84CC-107D-E506-81302E7B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01835" y="1200194"/>
            <a:ext cx="5335545" cy="55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44BA-7B32-D814-1E98-03B5A8C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316A3A0-9EF9-89DB-92EF-FDAC0F1AAF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02DB5C-8AF2-CD3B-6E80-C09C60D7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426D7-39D6-C793-9926-4A86D4D8278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E09F8-7AF0-921E-5C0E-3F8E556FBACB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06.07 The Detached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60ED2-7023-AB9E-5B50-C74AF62E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34B00-E227-0B3D-B48F-9203CDB81E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6709" y="1282760"/>
            <a:ext cx="5977166" cy="530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AF4D-6F7F-522B-B111-54A90591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70" y="4087451"/>
            <a:ext cx="2314898" cy="2381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410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B40C-C10E-1FCD-701E-CD4F018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83C5D57-51A1-FE44-6946-25A017D739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7872FB-D811-43D0-8AF2-E5D722E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FC91B-E91A-0B22-1667-5DD96AE2C4F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A169-4023-0957-B85A-5FE4FF68036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06.08 Palette Selection Tools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FD2A0-F128-9F76-CF61-C181837B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BC2E1-E4F0-6AC5-DA45-F917CCD0EB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4109" y="1367018"/>
            <a:ext cx="5978446" cy="527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12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FA4-5BA7-F44D-0B7E-72099101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802F345-423B-359F-E017-831CC779A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587843-21AD-7E69-B4DF-8A1998B2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DA40-CCF9-8AA5-F003-D5BF37D3470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03B5D-9784-1953-4B84-4762B5FFE47B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06.09 Palette Creation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Notes and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ArchiMate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06.10 The Format Painter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E911-A4CB-999B-5634-928B8C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8968-26AA-538A-C0C0-283BCDDDC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546229"/>
            <a:ext cx="5238595" cy="488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0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17C-56A5-1AF1-9D32-EB635E64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0AD47A4-1695-CE51-EFA6-770AC8314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866F99-3D2A-3C61-7BCB-79AEE85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6D64-440B-D1A0-0009-B732B19EB7F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991D-05BC-F4C7-2798-BA77A4E826A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06.11 Adding New Elements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89AA8-1589-97E9-06FF-EEB874B8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ACDA-CF47-B00B-EDBA-07C10C5A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3063" y="1334763"/>
            <a:ext cx="5822680" cy="51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70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C0FC-6A4C-76EE-CA59-0BF80273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3144945-9B30-E935-7D23-888D2742B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69CD33-8A0E-6DA1-F09C-B56D915A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AB93-F9AA-A472-F5D2-2286C0A6140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D6FB-32EB-2DBF-D21F-1E77D74C480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06.12 Editing the View’s Elements’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9E92-7592-743E-DF45-E0BAFC66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2B6FC-2B23-BD6D-E176-B7D86B24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78426"/>
            <a:ext cx="5744644" cy="526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1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EB26-F244-3F67-F3E6-B5129F40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5E0782C-29C5-B953-4A58-5BB67B685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9AE3E10-5C32-73FF-9D11-EC8FADA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4BA11-534F-AB52-B6CA-216CAF97D06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1587-09BD-8A0D-0D76-7A8F99518B40}"/>
              </a:ext>
            </a:extLst>
          </p:cNvPr>
          <p:cNvSpPr txBox="1"/>
          <p:nvPr/>
        </p:nvSpPr>
        <p:spPr>
          <a:xfrm>
            <a:off x="81440" y="2353369"/>
            <a:ext cx="62524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06.13 Adding New Relationships (Connections)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8AA5-BD3D-2022-827B-5A095DA7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1DA94-BD2B-217E-BAC2-E23FAC29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0" y="4569360"/>
            <a:ext cx="5192004" cy="2011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8A9F-BA9D-5AEC-9CDA-BFC68869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99842" y="1319596"/>
            <a:ext cx="5354018" cy="496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7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7050-302B-603D-DB62-14E7CE36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090B473-D113-A97A-6F17-92356D85F6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7861A1-7979-298B-40EA-3C87576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66BF-CBF1-BB42-A789-BA32451011A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79D1-FC1B-44B1-D1F4-7440B86CFAFE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06.14 Information about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06.15 Adding Circular Relationships (Connections)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3BC85-25D9-05B3-4F16-B4CF51C4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ACD73-FCB1-D048-2164-A54EDB02E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85991"/>
            <a:ext cx="5892975" cy="540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2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BADB-A921-1C8A-A4F7-280E0433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4D0D209-E17E-5554-47A9-C115EF5B7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9E25A7-691E-6E9C-B841-B0701BB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263A4-C48A-C23C-453E-DA3D3C1AEAC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B5C1-F830-74AA-27B5-7B27A9E1C1B6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06.16 Adding New Relationships and Elements to the View using the Magic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117CC-5A9C-D5DC-3059-04ADB7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36F5D-8450-64D0-B268-2713423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64992" y="1246112"/>
            <a:ext cx="5646711" cy="531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217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6D43-7180-5199-A6F6-F50DA0B3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A38FB20-BBC5-804D-9C6F-0C285282E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978413E-5378-FC05-2924-5BC0F653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EED2-E139-8685-2312-5E02175A20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74F3-C354-997F-9817-A48B09E22979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CH02 Installing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Launching Archi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A17A1-8590-F941-82C6-0286A4E1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6D2A-5E65-4F25-4014-74597A25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02374" y="1163772"/>
            <a:ext cx="6080492" cy="552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56782-993F-354A-DB8D-B2DF18694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17" y="4121552"/>
            <a:ext cx="3144345" cy="265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D1C-02C9-1119-E214-3B72E7CF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DCCC59-9147-7C25-F5E7-4B12BEDE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95EB6E-FF06-D334-62FD-C55072B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969C-230C-A0C5-9553-6A5D96B2BF9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A182-2106-E94B-9879-1AE131882EC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06.17 Adding Elements and Relations from the Model Tree to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A4B4-06E9-B7C3-D925-648B8219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F9D8-542A-FAAE-3BC8-4F0A8CAB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528" cy="530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66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AEBA-E34B-6CAC-63BB-33F4342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EB74915-9961-9732-93C7-2D534DE340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CB0A66-25E4-D55B-3469-0BF24ED4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1207-FF5F-D5BC-9A8A-531FA64613B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255A-0A23-E8D6-B955-B59E21B9B3D1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06.18 Adding a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4AE07-BA8D-52CD-8772-E21817E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FAF2E-2B28-D977-62C6-7FAB0561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6601" y="1152524"/>
            <a:ext cx="582803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56CFE-F4C1-717A-7EFC-80FD706E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4" y="4115405"/>
            <a:ext cx="4840284" cy="216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8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1DE2-854D-5DFA-81BC-6809F0F6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5A4D7F-FD1A-E791-1EA1-FEC1E6F30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9FDFFA-66A8-437F-F03A-27892285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FBD87-2D40-9338-CE71-1650DFBF546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7F70-C82B-26B7-8CB8-C1AC22C67EA9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06.19 </a:t>
            </a:r>
            <a:r>
              <a:rPr lang="en-US" altLang="zh-CN" sz="3600" b="1" dirty="0">
                <a:solidFill>
                  <a:schemeClr val="bg1"/>
                </a:solidFill>
              </a:rPr>
              <a:t>Adding a 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06.20 Adding a Note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DC6ED-F79F-BBF2-4D13-4E31EACD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CA4-BFB0-2D06-A760-D3F86739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767" cy="547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28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B9A-5422-44DE-D892-C85724FB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1F0CA12-B0C5-DD40-6405-FD0772A27D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6FF1AF6-3C3E-65CC-ED2B-2480A58B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0D2B-22CD-A6EA-1FF5-3111018EB9F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8F81-7389-21EF-EDE7-FD5B6E00532D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06.21 Adding a Junction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ED979-71AB-1D25-4DD5-B9704AF9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E57DD-B79B-23C0-68A1-B7837ECC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64" y="4102036"/>
            <a:ext cx="1447492" cy="142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E8035-9819-4327-862A-08029D5A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39963" y="1170337"/>
            <a:ext cx="5881033" cy="560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6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FC9F-9D82-C7A6-C71D-05372390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DF09406-46CE-E802-315B-A16383B54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FC5704-0706-8446-DDB8-AE16BFB4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72E6-E118-D5F7-87C2-6690B773BA0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F0FB8-151C-8646-E34F-E34517ADAB3F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06.22 Adding a Reference to Another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984-3E56-58CD-FE5F-3B72FB99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D0D06-FF55-1501-D3AD-0FCC1DE8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347764"/>
            <a:ext cx="5509194" cy="523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D6CD3-4ECE-89DC-5B54-FDC93433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66" y="4384694"/>
            <a:ext cx="3103374" cy="224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12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AAB2-601A-5BB4-A60F-FD1720A3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B58AAB0-F75A-8735-A207-A30DAD1A43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146C35-BDAC-4EB0-7484-B6D9D76F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9AFE-31CB-979B-FCE6-744D69F2B98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289CD-EF30-9576-E7F4-529FB4404687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06.23 Connection Bend-points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45F44-713A-4E69-FE40-FBD916BC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BEDB-9459-EE1E-6939-10BBE92A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9822" y="1422501"/>
            <a:ext cx="5917931" cy="512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DB56F-D8BF-BF53-3EF5-1DF9AA6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5" y="4878932"/>
            <a:ext cx="4510030" cy="12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F7BB-1737-E85C-FB29-F039FFFF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7B8DC3A-D59B-C942-6C64-AB49D3DBE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C343DDA-F699-BEFB-3744-9FC1B97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F4A-827D-9900-DF59-7714690A146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E5A1-74C0-2AED-303D-65A2EE0329D1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06.24 Setting the Properties of a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11F05-CCAA-ED37-5F76-CCFE2F9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DF620-4993-5311-C6A0-9080BE7B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16354" y="1234864"/>
            <a:ext cx="5231652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1329B3-1AA1-B50B-8D9B-881E89D9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4" y="4863182"/>
            <a:ext cx="3648788" cy="186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0E2-C344-177C-FC92-88B77899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DB195A7-653B-E280-B484-B4B3D145BF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6C270-A81E-0112-B1D7-C172AED5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422C9-55D0-9AE0-E213-FA7B4ED4F8E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3982-68C5-E88F-4B49-4B7FD0998FF4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06.25 Setting the Connection Router Type for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Manhattan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  <a:hlinkClick r:id="rId4"/>
              </a:rPr>
              <a:t>Manhattan routing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9F40-167E-70EF-1120-11E98A9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2F552-4E6F-0B0D-097A-5DCF4E307B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48406" y="1283824"/>
            <a:ext cx="5710245" cy="540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0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BF79-4A87-EB38-797A-959DB39C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E3826B-3D0F-EBC1-C3C5-2E1A253895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FF38A9B-66A4-A4E2-1E01-1A50B052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BF59-868C-1C34-30A0-1B555330E1C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0E32B-DE78-9728-5706-BCB65D7DDB5E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06.26 Container Elements and Nested Element Relationships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6DEA3-3FC6-C021-272F-5115C4EE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D0E30-6A2F-2342-BB1F-7917561022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08455" y="1179522"/>
            <a:ext cx="5074836" cy="554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F05-0366-EE2E-AE8E-BC6E9C80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4BDFF16-37D6-65D1-FE14-A76CB4860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D47A53-7866-18D1-B269-D9BC07D1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95BC0-BA82-A1FA-F86C-6E8CA765B5F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901C-71F7-95CC-80AD-590C34622FB4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06.27 Creating, Showing and Hiding Relationships between Nested Parent/Child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EA6E5-DC43-4CFC-B9D3-ED76C6161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1BAD2-0C53-F5CF-6AC4-8F392FB7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93656" y="1191753"/>
            <a:ext cx="5610879" cy="546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97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2D1F-15EB-7F07-9719-AE4F437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0C9F6F1-EC0E-1191-BE5C-1D85044CD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88B9E52-5E65-AB20-3908-7D084C0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DCB26-1156-1337-B844-EF2B50C2715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1E288-9AD4-E423-AD43-66707E53B4F2}"/>
              </a:ext>
            </a:extLst>
          </p:cNvPr>
          <p:cNvSpPr txBox="1"/>
          <p:nvPr/>
        </p:nvSpPr>
        <p:spPr>
          <a:xfrm>
            <a:off x="81440" y="2353369"/>
            <a:ext cx="6406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CH03 </a:t>
            </a:r>
            <a:r>
              <a:rPr lang="en-US" altLang="zh-CN" sz="5400" b="1" dirty="0">
                <a:solidFill>
                  <a:schemeClr val="bg1"/>
                </a:solidFill>
              </a:rPr>
              <a:t>Working in Archi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Windows and Tabs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Undo/Redo *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Cheat Sheets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15693-AA1D-39CE-EE09-5E558231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1072-01B5-9BE6-9CEB-7743244B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68087" y="1179004"/>
            <a:ext cx="6075685" cy="559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097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4185-3878-0C3F-D62C-D57F0553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DFC55D9-02E0-9366-BBE2-5AB652F4C1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F664EA-50C8-C797-7AA4-123EDFBC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DFFAA-95EA-6B3B-DD97-A63B7797ED9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E6516-8E5D-9308-C725-31800B453D2E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06.28 Setting the Order of Overlapping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06.29 Selecting Elements in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BB0F0-1568-14CD-82FD-4F17662C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C5689-583B-3518-70BE-3D611173BF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591535" y="1180673"/>
            <a:ext cx="5187323" cy="553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09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7FBD-7454-CC36-6F6E-99506DA1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D91492C-97D0-74A6-B948-073AF50D5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DF3110-F1E2-039C-8E27-1CF476E0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8286D-F37C-567B-CCEC-967F7D3EF9B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13488-3EF6-AFE3-C7A5-7F3340B34ED3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06.30 Copying and Pasting Elements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06.31 Copy As Image to Clipboard (Ctrl-Shift-C)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45A-8ABA-0AB0-1989-4870937F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D640B-DF71-16DF-D5BA-D9909B8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1807" y="1109666"/>
            <a:ext cx="4607180" cy="5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27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7CF1-B15E-96EE-6FAA-C4E3B594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5DFE31-3C87-396D-16A3-42298836F0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1C02C29-5F4C-8CD5-5EDE-9799AAEC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2559D-860D-8CA3-C3D4-44FF4218B22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7870E-B9BF-1F30-4F57-52D88E91A432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06.32 Delete Elements and Relationships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06.33 Delete from View (keep children)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06.34 Delete from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51C67-DDC4-4E9E-15E7-CA8CFD98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635A6-3B7A-4804-0E1B-88954CF50C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961279" y="1191753"/>
            <a:ext cx="4381555" cy="5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44252-C128-A220-31E3-116707CA5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11" y="4167585"/>
            <a:ext cx="3314180" cy="167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026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7D41-3583-ACF6-D3CB-7E0E8EEC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7CC6449-2035-24B8-6083-3048782EF2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6B7EF4-1A04-A414-862B-4F4FFF7F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B7CCD-79DA-1C94-BC25-19BEDCB4A0A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84EF2-2465-34E0-664E-8ED868693585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06.35 Changing an Object’s ArchiMate Concept Type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06.36 Select in Model 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FA29A-416F-CE47-E6B9-66134E64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19D0-EB3D-EFE2-A8BB-04BB5184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91977" y="1209088"/>
            <a:ext cx="4543731" cy="547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62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6A12-4900-1E0C-A5A6-D3B6DA0E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F5F2165-F414-4248-8129-169758DF1F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D22912-5B24-7BFB-BCDC-57EC83AD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89DB6-A96E-9A9E-9434-F0A5E49F7FB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972D-3E2D-43A1-5754-02B1239C3CA0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06.37 Alignment Tools, Guides and the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E0598-5055-5B2C-F5E6-3CBF620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E951D-A4C4-CCD1-6DBB-44810112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47960" y="1165525"/>
            <a:ext cx="5021031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DCAF0-F3B9-5FBF-3B58-343A8122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3" y="4515663"/>
            <a:ext cx="6082557" cy="208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128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EC52-81E1-A6D7-6BD4-D0668EE3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5DF55AF-AF61-7950-183C-C5AB75B4D8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C53B341-94C2-5430-B22A-7BFF4BB3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377F3-A7AF-B9CC-CA08-440A098E7C8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B599-AA2F-344D-64A3-6ABD68B4B998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06.38 Showing a View in Full Screen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06.39 Export View As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DA4C6-3D3D-A9CA-C35B-385FF6BB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B9216-8F0B-E7F8-4460-3981DC110D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9793" y="1154910"/>
            <a:ext cx="4632754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38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2860-F9ED-7BF1-D31A-BCB03E5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CE41A79-273C-1362-1AF7-F30167AC76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22AD1A-894D-CD0D-3E55-A18F4E74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34B28-92E0-09DC-0A38-273AF0C9D85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1DDE-1FA0-26FD-E83C-48180CA4EB3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CH07 Viewpoints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07.01 Setting the Viewpoints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1BF77-38B6-0996-F776-CB81C1C2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B84F4-F1BD-5305-69A2-64814ABC35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8613" y="1370497"/>
            <a:ext cx="5278228" cy="523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CC4FAC-1AFC-99E4-5252-261F7DE4C793}"/>
              </a:ext>
            </a:extLst>
          </p:cNvPr>
          <p:cNvGrpSpPr/>
          <p:nvPr/>
        </p:nvGrpSpPr>
        <p:grpSpPr>
          <a:xfrm>
            <a:off x="895159" y="4309945"/>
            <a:ext cx="4964079" cy="2465967"/>
            <a:chOff x="895159" y="4309945"/>
            <a:chExt cx="4964079" cy="24659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23F524-4936-6749-8B73-D8476A908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159" y="4309945"/>
              <a:ext cx="4964079" cy="24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6020B8-6B32-BF54-0415-061A6A915FFA}"/>
                </a:ext>
              </a:extLst>
            </p:cNvPr>
            <p:cNvSpPr txBox="1"/>
            <p:nvPr/>
          </p:nvSpPr>
          <p:spPr>
            <a:xfrm>
              <a:off x="1124640" y="6383455"/>
              <a:ext cx="430576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b="1" i="0" u="none" strike="noStrike" dirty="0">
                  <a:solidFill>
                    <a:srgbClr val="B18A2C"/>
                  </a:solidFill>
                  <a:effectLst>
                    <a:outerShdw blurRad="60007" dir="2000400" sy="-30000" kx="-800400" algn="bl" rotWithShape="0">
                      <a:prstClr val="black">
                        <a:alpha val="20000"/>
                      </a:prstClr>
                    </a:outerShdw>
                  </a:effectLst>
                  <a:latin typeface="Arial" panose="020B0604020202020204" pitchFamily="34" charset="0"/>
                  <a:hlinkClick r:id="rId7" tooltip="Every Viewpoint is a View from Point – The Reflectionary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Every Viewpoint is a View from Point </a:t>
              </a:r>
              <a:endParaRPr lang="en-US" dirty="0">
                <a:solidFill>
                  <a:srgbClr val="B18A2C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5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4E67-211D-C804-61B1-23DD7E84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FBB47F7-FF87-E6AA-18F0-C6C09D0865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D46BC11-8D8C-85F2-6C02-8785235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D8F28-8187-BF53-C721-047F7CAF967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3B2B7-C7A3-E854-83DC-D6DB65117C04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08.01 Model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4E2EC-15F7-BBA7-6302-CC28DFBF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380C4-2311-9CCB-2709-C1E00334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5" y="3990645"/>
            <a:ext cx="5410955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7894F-C876-4473-9319-DC4FE7BA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41" y="4713234"/>
            <a:ext cx="2850098" cy="1966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B74ED-FCC1-7CCB-DB09-D4020EB627C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388244" y="1391100"/>
            <a:ext cx="5420885" cy="494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88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D5FF-6D98-F93C-300A-98CA845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CD54227-A85E-8B27-3E38-57A9DB8EAD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31678EB-18C2-7CFE-7297-4069B082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9FEB-264A-C5E1-A525-4B9D898F889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C45B-7665-CECF-7424-A3C343445839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08.02 Element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54303-CB79-9D10-25E7-50CEE851C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41CF5E-A78A-BA7C-173E-0E308DBF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6" y="3926807"/>
            <a:ext cx="5315692" cy="2133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080E-721C-C89D-E83D-4694CFC9D0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32163" y="1470171"/>
            <a:ext cx="5526414" cy="5033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30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373D-45E6-D8D7-9F90-5553871A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004BBC4-753E-2EC7-3196-9EA25A7689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48B1FFF-8B1C-C54B-2F53-2B2BBCD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8F26-149F-D222-8706-85DC1CC4202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1250D-3714-6A51-019B-2C93289740D9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Appearance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Label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09F09-32EA-7570-7371-EEB2CB7F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4C42A-87CB-83FB-398A-4F24760D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6" y="5308721"/>
            <a:ext cx="2735705" cy="1274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2F668-A702-7E28-EBA7-43C77EF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35" y="5303427"/>
            <a:ext cx="2892264" cy="1274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E4DAE-25DC-F377-980F-B5DA0A13AC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027453" y="1474920"/>
            <a:ext cx="6049269" cy="5102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36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BF33-0BF4-8B0B-CECA-98B3E61A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7D90FD2-7F2B-6A67-3625-34FFE2E79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8E6C81-A949-13E3-3D32-54E86528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2CD-407E-AF6A-940C-81C57ED950E1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00B-BCA7-D53E-D4C8-1290E6538FE4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CH04 </a:t>
            </a:r>
            <a:r>
              <a:rPr lang="en-US" altLang="zh-CN" sz="5400" b="1" dirty="0">
                <a:solidFill>
                  <a:schemeClr val="bg1"/>
                </a:solidFill>
              </a:rPr>
              <a:t>Creating a New ArchiMate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1BA3-D0CC-5AE9-CD47-66889BE0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110C-3000-1EA0-7980-A1CDA17B14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672747" y="1165525"/>
            <a:ext cx="6171293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732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78FC-7F42-C951-E143-CA77C4FF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7F6A87-0CA1-B303-8205-120ABA4E55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D4FB51-7CA1-4370-BFC4-60EB0964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B41A-F1D2-6692-8F16-CEF99A4CB1A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9E736-FF87-C17C-2B0D-B896CC1AB09C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Figure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Image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7017F-D096-457C-1960-759DF157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32EEB-4E7A-D843-8B34-F67DF9E3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1" y="5383080"/>
            <a:ext cx="1970516" cy="111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02BEC-9F01-F640-C699-CBF41EB1A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34" y="4998461"/>
            <a:ext cx="1880947" cy="150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EA4D5-2E1E-386F-9923-518607F9C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706348" y="1287094"/>
            <a:ext cx="6150516" cy="5402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536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F663-9A26-C7A0-D484-1EA30302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B97BAF1-D711-7505-0D29-E805BAE87E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15B102-CAC1-A06F-7821-6F3E6797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4F69D-0FB9-F33B-1485-10A4254150B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5F240-6A2F-98DF-B2A6-36D7EF876BD7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08.04 Relationship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B6864-0E95-CD8F-17FD-158EF62B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4A845-3F32-FBB7-5FC7-1B277B5B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5" y="4545417"/>
            <a:ext cx="4914427" cy="1983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5CC70-817B-A232-9700-A8E372AC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89859" y="1191527"/>
            <a:ext cx="5835878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28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513D9-4292-F998-6D79-1341E280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EF03572-0E09-7BBE-2D84-15C6DF771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2038062-5D5D-1C73-8D24-8880B46B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5F3EC-5143-5213-0D2C-F5497DC479E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79DEF-B7A6-87DB-E910-7DC9870B6227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08.05 Relationship Connection Appearance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E1E6D-6926-C076-C499-42F70B47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8B04-4F52-5F61-6F5F-C408FEAF70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4326" y="1242654"/>
            <a:ext cx="5846361" cy="548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935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0A34-4732-6DCB-4379-76D2E329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75F971C-FF3A-0A38-66C1-A615B5A196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3AC0EF-AFC7-EC15-63AD-E7D6F920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02C5-D70D-648E-37DF-7120B3E2E93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11E3E-7989-D670-A481-B79E7E72F70D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08.06 View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08.07 View Reference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4E128-0805-A9DD-5CC8-6E11D043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329D4-DA88-0AB3-BC0B-096B7A2D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51231" y="1246112"/>
            <a:ext cx="5823946" cy="54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977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6B01-0C6D-0BB0-97B8-92FCD1EC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7BBB19D-0DCC-448C-D67A-C5D2C7EF47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870124-CE88-0CC4-ADE3-36E99D2C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56EE8-18E6-9C92-515B-49CDDB9AD34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79F89-4E71-C6E8-3BF4-B112D1EC421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08.08 Folder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71FD07-522F-EBFA-4924-09330A94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130DB-18BB-654E-D227-9D65AD1783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88063" y="1029488"/>
            <a:ext cx="6037907" cy="554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C60BD-3F7C-A2DA-D020-B699DCBAE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171" y="3875288"/>
            <a:ext cx="2905530" cy="2172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083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2F450-BE6C-221B-38B2-D843935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A4C94F-E83B-14FF-6193-471746C67A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F63AC-1E39-1EC6-33E3-1C549ADC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BAFC-0A76-46D2-6AB3-4590C200C66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29F83-9BC1-EC95-2BB3-6513A55A257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08.09 Note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096F6-49AB-FB83-7D8A-9A713D2D1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0E58D-8DD1-C601-4B5A-9C8C035E6B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97791" y="924790"/>
            <a:ext cx="5910762" cy="585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F21E4C-3D25-BD62-B141-326AA67A6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79" y="3830697"/>
            <a:ext cx="3798482" cy="2303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5557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42DCE-DB12-5754-7E66-A784AF94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77EA7E4-9211-EB5A-B030-C77CBABDA2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8E59D1F-7E8E-7155-F3C3-73DA1803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BD166-2ACD-F9EF-9B4C-77BE0016CD1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60C16-7E09-B10F-3DE7-16DD43CE907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08.10 Connection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A588C-4AE2-9FE9-4A79-82ABAA7A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B5A699-14D5-B41F-AE17-B4E36978C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294" y="4384694"/>
            <a:ext cx="3987416" cy="2031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C5113-341C-7141-D969-655CCAE287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50601" y="997526"/>
            <a:ext cx="5995035" cy="5433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197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BB8E-B777-D31F-51D2-4ADEF4D31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01D186B-B3C4-BC2D-9CB1-F86B65FD38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2C2530-27FC-F3C9-EA2B-943A58D5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0A88B-EC23-8D5A-4416-D9603C1918A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78DD6-5F04-C6C3-3208-F4FB7DCC4E83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08.11 Group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5E247-1025-1072-2390-7EA49CBC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4BD1A-35B8-8D17-3733-A733FD0021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30550" y="1091549"/>
            <a:ext cx="6045245" cy="5475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39533B-03C8-88C2-538C-B6E2A0D54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479" y="4013830"/>
            <a:ext cx="2924583" cy="201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2393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44D0-FDBA-9CAF-778F-ECDDC093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8C2B336-CF11-2D0C-0122-66A1977C4A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B02A78B-71E2-1DCD-227D-68536854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CE655-C2A5-868C-9533-2B3563A32D2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2094-5BEA-1CE8-3641-45567037DB18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08.12 User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7E44F2-0296-FDC7-0827-40B97747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545C74-B3D0-548E-5511-7F65A5F18D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36980" y="1091550"/>
            <a:ext cx="6098265" cy="557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FC084-048F-DBC1-A7EE-88CF40C13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968" y="3926807"/>
            <a:ext cx="3477110" cy="1848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4811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41F2-A74F-9E46-15E3-B3FD5892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ECE5F15-69BD-DCDC-3DAC-94193AE4C0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C923A0E-D9F1-7E1E-B36F-1C83937D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CD59C-56D1-9153-38E7-8DD75AF2A3C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07A51-A676-DFFC-A0CC-A047A29CADA0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CH09 The Navigator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2FE101-991E-C1E7-1065-59C34E59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E1054-4222-FCDD-7BDA-BE5DDC4CEB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262292" y="831810"/>
            <a:ext cx="6645690" cy="58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71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C62B-15C7-3970-7A1F-4F57FCF1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97AC15-2A85-98D9-F981-AABC884030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AE12CA-AB31-E212-0FED-52BABF1C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54D02-DE06-40A2-76B4-903A7258413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D4E30-CC32-960D-1196-64A333F8F606}"/>
              </a:ext>
            </a:extLst>
          </p:cNvPr>
          <p:cNvSpPr txBox="1"/>
          <p:nvPr/>
        </p:nvSpPr>
        <p:spPr>
          <a:xfrm>
            <a:off x="81440" y="2353369"/>
            <a:ext cx="586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05.01 Adding Elements to the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05.04.01 Drag and 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34B9-7CA5-9B44-67D1-EEB7AD03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BAEC2-7510-2F87-F671-693753D1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46955" y="1381811"/>
            <a:ext cx="6091032" cy="486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85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9006-F0E9-BDF1-BF72-D2D31E6C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80E1795-3AD4-CB45-BC37-2DB264EBC8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E47DA2B-D676-9F23-8049-E8581085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F0F3-4CD4-E995-A984-03BA7275053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DCAA-3630-B3C9-E318-648CEBE5BA1C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CH10 The Visualizer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FC45D-5935-9F15-96A2-693FD985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B26F5-67BB-B073-E939-5C2BC3EFE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34" y="5023481"/>
            <a:ext cx="4240728" cy="1709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B72A10-A885-EE88-23B1-02C5814D15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080141" y="998315"/>
            <a:ext cx="6979084" cy="56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927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3B81F-B4C9-989B-2B88-F3DB7ED2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C128B12-D755-5C75-0C7F-5C113816AA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9BF11E-7C41-2449-0890-83808FFF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02D42-A496-5D77-1659-B7DD95A57DB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F5A7C-BD82-EB95-5371-4B22C7C888E4}"/>
              </a:ext>
            </a:extLst>
          </p:cNvPr>
          <p:cNvSpPr txBox="1"/>
          <p:nvPr/>
        </p:nvSpPr>
        <p:spPr>
          <a:xfrm>
            <a:off x="81439" y="2353369"/>
            <a:ext cx="641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CH11 The Hints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0813B-376A-FE69-73F5-DEC788080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21873-89B0-EB7E-4313-AD7DA1E4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15" y="4430559"/>
            <a:ext cx="4068773" cy="1616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8678D1-FDDE-725B-D63D-ECAC7694686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392881" y="1118450"/>
            <a:ext cx="6578847" cy="5370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245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0691C-8CB8-E6DD-5094-5FCF27223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23D21DF-FC7B-91E9-61EE-2286E08C9F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D2BED2-D161-AB41-61BA-C4E5EF54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3D265-EA65-F51D-050F-51E26FC2403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1AFE6-550D-A336-060C-F178652ECEDD}"/>
              </a:ext>
            </a:extLst>
          </p:cNvPr>
          <p:cNvSpPr txBox="1"/>
          <p:nvPr/>
        </p:nvSpPr>
        <p:spPr>
          <a:xfrm>
            <a:off x="81439" y="2353369"/>
            <a:ext cx="641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CH12 The Outline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1679D-6031-1779-572A-E9F7355E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062D09-DA9C-FC0D-D51C-C49F1A785A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0930" y="920635"/>
            <a:ext cx="5571970" cy="576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652FF-105B-828E-71AC-4917F7343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292" y="4071550"/>
            <a:ext cx="2623786" cy="261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894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2705-98C7-38D6-8F14-2F3339C0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B9C2BA-7710-9329-A838-21B9D11173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5ACC97E-1CDB-F4B4-7D8A-6D83D992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079EB-14CE-C2EE-30B4-B904DF54B81C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00C77-EF5F-2EA6-856C-9AA961C1FEC8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CH13 Tools (Menu)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Generate View For…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Properties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Specialization Manager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7D025-677D-5D2C-AF13-82508190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ED9D6C-C8EE-C056-3CCC-2FFBBEE4E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6" y="4938692"/>
            <a:ext cx="2362822" cy="172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B2ABAD-5FD3-8044-2F7D-5F705CF4C4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58123" y="1350817"/>
            <a:ext cx="5463819" cy="50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096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CFF6-D2B5-2EDE-0E80-A3D184A8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7E00DD7-B8E0-3640-4959-66BC0E38B4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E36198A-A0CB-B3B2-830C-6AD94BC6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C4816-A1DB-9185-42BC-561EFB90935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FBCB5-6A00-79A7-998C-E41896B73B29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CH13 Tools (Menu)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The Validator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Preview HTML Report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… More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96537-B004-3A65-5F74-864830E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03E2FF-55BA-DA50-0DCA-0528149BA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6" y="4938692"/>
            <a:ext cx="2362822" cy="172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E039D-76C4-9CD1-2826-A1344CA513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78666" y="1377352"/>
            <a:ext cx="5560488" cy="512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9679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4EABA-B01A-F82E-A74C-750EB9FB1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7D07EEC-83FE-99B1-92AC-DE58E31A01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A9900D5-9AE8-E4DF-1266-C39F47CD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CA5D4-B738-D82D-C880-91EFCFC1E58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DE476-C37D-D8AC-B0FA-AFDA8DF204B4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CH14 Opening, Saving and Printing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D766D-A2E3-A2F7-6856-DDCFA71D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2C96F-99B9-7AD7-2355-70C494D88A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18092" y="1091550"/>
            <a:ext cx="6903181" cy="560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32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6EBB8-E35A-9628-1217-D3720EBC3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1A66693-2918-376A-A74F-45AA89B1DE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B323FD1-C040-CDDE-A025-62D20BD9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E2E31-EFF4-E944-B3C1-7E3956CD4D0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CCE2A-4336-ECFE-E23E-C0DE1F707BD5}"/>
              </a:ext>
            </a:extLst>
          </p:cNvPr>
          <p:cNvSpPr txBox="1"/>
          <p:nvPr/>
        </p:nvSpPr>
        <p:spPr>
          <a:xfrm>
            <a:off x="81439" y="2353369"/>
            <a:ext cx="6410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CH15 Exporting and Importing the Model in CSV Format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5ED0D-E27D-C950-853E-723446B9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9AB78-4AD0-5479-B7E1-E5B9B9FEEB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1957" y="1756063"/>
            <a:ext cx="5998383" cy="487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406D3-D53D-D956-C327-6B8D74F8D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623" y="5012477"/>
            <a:ext cx="1295581" cy="134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484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B3146-B6B5-D11F-E90F-23BC3084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C2E992C-6F7F-3E24-082B-845D53533D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BD7D0DF-B83D-61BE-FAA9-1A3B5C77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E0007-0379-317F-0DBC-28D098F3573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3337A-55F0-C047-6352-2F5AF92FD41F}"/>
              </a:ext>
            </a:extLst>
          </p:cNvPr>
          <p:cNvSpPr txBox="1"/>
          <p:nvPr/>
        </p:nvSpPr>
        <p:spPr>
          <a:xfrm>
            <a:off x="81439" y="2353369"/>
            <a:ext cx="6410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CH16 Importing Another Model into the Current Model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032F3-6232-07BC-FB1A-F56B6DD5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6A0B8-E63E-FD7D-A9A7-F2AD295770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469977" y="1943100"/>
            <a:ext cx="6615766" cy="472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524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40D3-2FEE-AABF-5574-F3165548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93C41ED-1255-C682-3842-AE121C2C4D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DB23AAA-ED64-5962-F8B7-AED9E8ED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F2FD8-04F0-4520-47CA-F73355D54E0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CC4E7-D1DB-52F5-8AEC-8A7A884A031B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CH17 The Open Group Exchange File Format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C8876-0A6D-6EA1-C57F-E0E100E66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4D339-DF13-48E5-3644-FC4E4331FE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15823" y="1193076"/>
            <a:ext cx="6410368" cy="5415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191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F585E-697E-633A-3661-329826C3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C496C8D-E8E7-99BE-47EB-BB789460F9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5AE7355-14E1-14C5-3060-626FEF64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65332-A442-D281-8A44-9CEDDB1440C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66987-4F5A-FEDF-904F-EB566D529F64}"/>
              </a:ext>
            </a:extLst>
          </p:cNvPr>
          <p:cNvSpPr txBox="1"/>
          <p:nvPr/>
        </p:nvSpPr>
        <p:spPr>
          <a:xfrm>
            <a:off x="81439" y="2353369"/>
            <a:ext cx="64103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CH18 Reporting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18.01 HTML Report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DD4C3-30E1-D788-AFCA-3FEC8A65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36840D-4CDD-B38C-C6CB-E89BADADD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139" y="4111472"/>
            <a:ext cx="819264" cy="9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227C9-8DB1-663E-0662-882A689FE78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467887" y="1184564"/>
            <a:ext cx="6469986" cy="5444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8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B1D2-7523-9A3A-1341-DACE5C6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89C77E1-78F8-65E9-D7EA-3A4346064C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E0C8624-423C-D078-5F58-2F912CA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95EF0-340D-5508-425A-9096E11148BD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40D8-5560-E493-5D1A-4C49A6B4D3B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05.02 Specialized Elements in the “New” Menu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5C8EB-3272-832F-FCF8-D89B6D1B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9A2-423C-8917-53ED-25674E13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9072" y="1213421"/>
            <a:ext cx="5750784" cy="542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279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7D83-6AD0-8DE3-ED2B-E7C0B729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00D8166-6169-131C-7087-E51B2CE93D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37ADD39-83A3-0A7C-8AD1-707C4DEE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35BFB-843A-3C31-7C3D-A789CB05CC0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6477B-F57E-BDBD-000B-FFF42B480223}"/>
              </a:ext>
            </a:extLst>
          </p:cNvPr>
          <p:cNvSpPr txBox="1"/>
          <p:nvPr/>
        </p:nvSpPr>
        <p:spPr>
          <a:xfrm>
            <a:off x="81439" y="2353369"/>
            <a:ext cx="64103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CH18 Reporting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18.02 Jasper Report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BF663-4987-52DE-473B-143BE542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21E3C-D30A-D48E-C3F4-0F1103685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94" y="4134295"/>
            <a:ext cx="2255353" cy="121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943E6-C3A7-9601-C200-43C605E6F4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544651" y="1382090"/>
            <a:ext cx="6412680" cy="5143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961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ECEC-C54B-7EC8-3756-E938AC459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182571E-4C45-9823-4D9D-EEF9A65A2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BCA12E1-E045-6550-7723-77778C8C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6D064-5F3B-8DC6-CA00-818B116A394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F2988-B4AE-3A85-E0C8-EE28C019914A}"/>
              </a:ext>
            </a:extLst>
          </p:cNvPr>
          <p:cNvSpPr txBox="1"/>
          <p:nvPr/>
        </p:nvSpPr>
        <p:spPr>
          <a:xfrm>
            <a:off x="81439" y="2353369"/>
            <a:ext cx="557325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CH19 Templates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19.01 Creating a New Template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19.02 Creating a New Model from a Template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19.03 Managing your Templates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3B099-6328-334C-23CE-F2694214F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EEC54-C89E-5F8C-8631-08E163AE39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46889" y="1330035"/>
            <a:ext cx="6276556" cy="526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693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2D3B-8D24-306C-8C1B-58B7334C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8B3490C-0771-3C24-B868-90610B593A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9D10AAB-05EA-FF4D-884E-6140DA10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6592A-8E60-6681-E35A-C6B94712F1E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216DE-C8F4-A652-2DDF-A1F7F242B6CF}"/>
              </a:ext>
            </a:extLst>
          </p:cNvPr>
          <p:cNvSpPr txBox="1"/>
          <p:nvPr/>
        </p:nvSpPr>
        <p:spPr>
          <a:xfrm>
            <a:off x="81439" y="2353369"/>
            <a:ext cx="5573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CH20 Relationships in ArchiMate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E845B-9F3A-2BE8-E4E8-75CF244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6305F-40E2-BD2F-2EDF-1F042F9A13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46889" y="1402773"/>
            <a:ext cx="6029251" cy="5102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AE978-DDC0-609D-7732-55DE9C33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224" y="4938692"/>
            <a:ext cx="1886931" cy="1347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0991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5A759-3464-D833-3BE2-66226930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B797436-27CE-AA72-E453-344935E443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55DDDCC-E993-2FE9-F025-0373608E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B8499-9652-4212-8C54-502E912AA4C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90E8A-E6B9-BCE6-5391-222FBAFDD419}"/>
              </a:ext>
            </a:extLst>
          </p:cNvPr>
          <p:cNvSpPr txBox="1"/>
          <p:nvPr/>
        </p:nvSpPr>
        <p:spPr>
          <a:xfrm>
            <a:off x="81439" y="2353369"/>
            <a:ext cx="5573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CH21 The Sketch View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D1829D-EAB1-F4CE-F40A-027172C78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2927AE-B652-4BB2-2603-30F8352553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63285" y="1298863"/>
            <a:ext cx="6697643" cy="532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398EB7-B21E-B48C-6C2F-662E7541A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01" y="4102583"/>
            <a:ext cx="3788722" cy="2517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172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18A0-8182-EF23-ABC9-AFFE6669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58135BF-3E96-D46B-A5FE-D1F67A542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038C84-FEE6-46A8-F8A3-A1B4262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0EC2-FEC0-CACF-5254-D946289E6A4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F7B1-F9A4-DAE7-8B96-2581AD5E3D3C}"/>
              </a:ext>
            </a:extLst>
          </p:cNvPr>
          <p:cNvSpPr txBox="1"/>
          <p:nvPr/>
        </p:nvSpPr>
        <p:spPr>
          <a:xfrm>
            <a:off x="81440" y="2353369"/>
            <a:ext cx="6252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 Folders and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05.03.01 User Sub-Folders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FFAAD-3B84-B0C8-3700-68196661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13406-79E4-2193-963B-613C6311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5" y="4825557"/>
            <a:ext cx="2086266" cy="1705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D9548-DF95-2C43-C07F-DEC438F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36" y="4826962"/>
            <a:ext cx="2725151" cy="17038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1AB305-C020-5876-77F6-A7ADF6BDD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40114" y="1156858"/>
            <a:ext cx="5313950" cy="55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3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43A3-2E89-55FF-D385-D9086907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3779BED-976A-7570-6978-BA76963FB6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0660DD-30C5-E298-F082-178810C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C9CC-AC47-D3A9-F340-34A97FDAC58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BFF0-226B-850B-4C24-54DAE5B6FE7F}"/>
              </a:ext>
            </a:extLst>
          </p:cNvPr>
          <p:cNvSpPr txBox="1"/>
          <p:nvPr/>
        </p:nvSpPr>
        <p:spPr>
          <a:xfrm>
            <a:off x="81440" y="2353369"/>
            <a:ext cx="62524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05.04 Working in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05.04.01 </a:t>
            </a:r>
            <a:r>
              <a:rPr lang="en-US" altLang="zh-CN" sz="2400" b="1" dirty="0">
                <a:solidFill>
                  <a:schemeClr val="bg1"/>
                </a:solidFill>
              </a:rPr>
              <a:t>Drag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and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Drop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05.04.02 Cut and Paste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05.04.03 Deleting Objects from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05.04.04 Renaming and Object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05.14.05 </a:t>
            </a:r>
            <a:r>
              <a:rPr lang="en-US" altLang="zh-CN" sz="2400" b="1" dirty="0">
                <a:solidFill>
                  <a:schemeClr val="bg1"/>
                </a:solidFill>
              </a:rPr>
              <a:t>Duplicating an Element or View in the Model Tree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2A3CC-7740-1D74-F4DC-798A8DB0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86F14-7588-2DA7-1E8D-52953B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75018" y="1200421"/>
            <a:ext cx="5485853" cy="545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59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8639</TotalTime>
  <Words>1584</Words>
  <Application>Microsoft Office PowerPoint</Application>
  <PresentationFormat>Widescreen</PresentationFormat>
  <Paragraphs>403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Amasis MT Pro Black</vt:lpstr>
      <vt:lpstr>Arial</vt:lpstr>
      <vt:lpstr>Calibri</vt:lpstr>
      <vt:lpstr>Office Theme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105</cp:revision>
  <dcterms:created xsi:type="dcterms:W3CDTF">2025-08-31T14:43:51Z</dcterms:created>
  <dcterms:modified xsi:type="dcterms:W3CDTF">2025-09-13T07:14:56Z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2025-08-31T14:48:40Z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064f3ebd-b758-42ab-8f06-ac710ffe1055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